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3FC-0B93-4697-AF8F-72358B45802E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91C-7B40-4654-97C7-103AECC4C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3FC-0B93-4697-AF8F-72358B45802E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91C-7B40-4654-97C7-103AECC4C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3FC-0B93-4697-AF8F-72358B45802E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91C-7B40-4654-97C7-103AECC4C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3FC-0B93-4697-AF8F-72358B45802E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91C-7B40-4654-97C7-103AECC4C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3FC-0B93-4697-AF8F-72358B45802E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91C-7B40-4654-97C7-103AECC4C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3FC-0B93-4697-AF8F-72358B45802E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91C-7B40-4654-97C7-103AECC4C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3FC-0B93-4697-AF8F-72358B45802E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91C-7B40-4654-97C7-103AECC4C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3FC-0B93-4697-AF8F-72358B45802E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91C-7B40-4654-97C7-103AECC4C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3FC-0B93-4697-AF8F-72358B45802E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91C-7B40-4654-97C7-103AECC4C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3FC-0B93-4697-AF8F-72358B45802E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91C-7B40-4654-97C7-103AECC4C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3FC-0B93-4697-AF8F-72358B45802E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91C-7B40-4654-97C7-103AECC4C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173FC-0B93-4697-AF8F-72358B45802E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3491C-7B40-4654-97C7-103AECC4C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533400"/>
          <a:ext cx="8001000" cy="5943600"/>
        </p:xfrm>
        <a:graphic>
          <a:graphicData uri="http://schemas.openxmlformats.org/drawingml/2006/table">
            <a:tbl>
              <a:tblPr/>
              <a:tblGrid>
                <a:gridCol w="1112820"/>
                <a:gridCol w="1398683"/>
                <a:gridCol w="1437165"/>
                <a:gridCol w="1413604"/>
                <a:gridCol w="1319364"/>
                <a:gridCol w="1319364"/>
              </a:tblGrid>
              <a:tr h="73079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Popular Vote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Electoral Vote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State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Electoral Votes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E6BA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Yellow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4118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Blue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8E4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Green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E36C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Orange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(13 to win)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Election #1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533400"/>
          <a:ext cx="8001000" cy="5943600"/>
        </p:xfrm>
        <a:graphic>
          <a:graphicData uri="http://schemas.openxmlformats.org/drawingml/2006/table">
            <a:tbl>
              <a:tblPr/>
              <a:tblGrid>
                <a:gridCol w="1112820"/>
                <a:gridCol w="1398683"/>
                <a:gridCol w="1437165"/>
                <a:gridCol w="1413604"/>
                <a:gridCol w="1319364"/>
                <a:gridCol w="1319364"/>
              </a:tblGrid>
              <a:tr h="73079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Popular Vote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Electoral Vote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State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Electoral Votes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E6BA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Yellow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4118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Blue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8E4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Green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E36C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Orange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(13 to win)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Election #2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533400"/>
          <a:ext cx="8001000" cy="5943600"/>
        </p:xfrm>
        <a:graphic>
          <a:graphicData uri="http://schemas.openxmlformats.org/drawingml/2006/table">
            <a:tbl>
              <a:tblPr/>
              <a:tblGrid>
                <a:gridCol w="1112820"/>
                <a:gridCol w="1398683"/>
                <a:gridCol w="1437165"/>
                <a:gridCol w="1413604"/>
                <a:gridCol w="1319364"/>
                <a:gridCol w="1319364"/>
              </a:tblGrid>
              <a:tr h="73079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Popular Vote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Electoral Vote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State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Electoral Votes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E6BA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Yellow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4118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Blue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8E4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Green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E36C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Orange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(13 to win)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Election #3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533400"/>
          <a:ext cx="8001000" cy="5943600"/>
        </p:xfrm>
        <a:graphic>
          <a:graphicData uri="http://schemas.openxmlformats.org/drawingml/2006/table">
            <a:tbl>
              <a:tblPr/>
              <a:tblGrid>
                <a:gridCol w="1112820"/>
                <a:gridCol w="1398683"/>
                <a:gridCol w="1437165"/>
                <a:gridCol w="1413604"/>
                <a:gridCol w="1319364"/>
                <a:gridCol w="1319364"/>
              </a:tblGrid>
              <a:tr h="73079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Popular Vote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Electoral Vote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State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Electoral Votes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E6BA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Yellow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4118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Blue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8E4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Green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E36C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Orange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(13 to win)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Election #4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533400"/>
          <a:ext cx="8001000" cy="5943600"/>
        </p:xfrm>
        <a:graphic>
          <a:graphicData uri="http://schemas.openxmlformats.org/drawingml/2006/table">
            <a:tbl>
              <a:tblPr/>
              <a:tblGrid>
                <a:gridCol w="1112820"/>
                <a:gridCol w="1398683"/>
                <a:gridCol w="1437165"/>
                <a:gridCol w="1413604"/>
                <a:gridCol w="1319364"/>
                <a:gridCol w="1319364"/>
              </a:tblGrid>
              <a:tr h="73079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Popular Vote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Electoral Vote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State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Electoral Votes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E6BA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Yellow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4118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Blue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8E4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Green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E36C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Orange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(13 to win)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Election #5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533400"/>
          <a:ext cx="8001000" cy="5943600"/>
        </p:xfrm>
        <a:graphic>
          <a:graphicData uri="http://schemas.openxmlformats.org/drawingml/2006/table">
            <a:tbl>
              <a:tblPr/>
              <a:tblGrid>
                <a:gridCol w="1112820"/>
                <a:gridCol w="1398683"/>
                <a:gridCol w="1437165"/>
                <a:gridCol w="1413604"/>
                <a:gridCol w="1319364"/>
                <a:gridCol w="1319364"/>
              </a:tblGrid>
              <a:tr h="73079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Popular Vote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Electoral Vote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State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Electoral Votes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Candidate </a:t>
                      </a: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E6BA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Yellow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4118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Blue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8E4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Green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E36C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Orange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(13 to win)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Election #6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210</Words>
  <Application>Microsoft Office PowerPoint</Application>
  <PresentationFormat>On-screen Show (4:3)</PresentationFormat>
  <Paragraphs>156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Kurth</dc:creator>
  <cp:lastModifiedBy>Chris Kurth</cp:lastModifiedBy>
  <cp:revision>2</cp:revision>
  <dcterms:created xsi:type="dcterms:W3CDTF">2012-10-31T01:06:38Z</dcterms:created>
  <dcterms:modified xsi:type="dcterms:W3CDTF">2012-10-31T02:19:06Z</dcterms:modified>
</cp:coreProperties>
</file>