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enCompass</a:t>
            </a:r>
            <a:r>
              <a:rPr lang="en-US" dirty="0" smtClean="0"/>
              <a:t>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2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Write </a:t>
            </a:r>
            <a:r>
              <a:rPr lang="en-US" b="1" dirty="0" smtClean="0"/>
              <a:t>in the notes </a:t>
            </a:r>
            <a:r>
              <a:rPr lang="en-US" b="1" dirty="0" smtClean="0"/>
              <a:t>section of your notebook</a:t>
            </a:r>
          </a:p>
          <a:p>
            <a:pPr marL="0" indent="0">
              <a:buNone/>
            </a:pPr>
            <a:r>
              <a:rPr lang="en-US" b="1" dirty="0" smtClean="0"/>
              <a:t>CLAIM</a:t>
            </a:r>
            <a:endParaRPr lang="en-US" b="1" dirty="0"/>
          </a:p>
          <a:p>
            <a:r>
              <a:rPr lang="en-US" dirty="0"/>
              <a:t>A claim is a clear statement that </a:t>
            </a:r>
            <a:r>
              <a:rPr lang="en-US" u="sng" dirty="0"/>
              <a:t>makes an argument or takes a side</a:t>
            </a:r>
            <a:r>
              <a:rPr lang="en-US" dirty="0"/>
              <a:t>.  That means that someone could easily disagree or argue against a claim. </a:t>
            </a:r>
          </a:p>
          <a:p>
            <a:r>
              <a:rPr lang="en-US" dirty="0"/>
              <a:t>Claims are clear and specific. Claims look different than opinions because they </a:t>
            </a:r>
            <a:r>
              <a:rPr lang="en-US" u="sng" dirty="0"/>
              <a:t>do not</a:t>
            </a:r>
            <a:r>
              <a:rPr lang="en-US" dirty="0"/>
              <a:t> include phrases like, “I think” or “In my mind.”</a:t>
            </a:r>
          </a:p>
          <a:p>
            <a:r>
              <a:rPr lang="en-US" dirty="0"/>
              <a:t>Every claim can be backed up with </a:t>
            </a:r>
            <a:r>
              <a:rPr lang="en-US" u="sng" dirty="0"/>
              <a:t>evidence from sources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38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1222"/>
            <a:ext cx="10515600" cy="4463877"/>
          </a:xfrm>
        </p:spPr>
        <p:txBody>
          <a:bodyPr/>
          <a:lstStyle/>
          <a:p>
            <a:r>
              <a:rPr lang="en-US" dirty="0" smtClean="0"/>
              <a:t>In the fairytale </a:t>
            </a:r>
            <a:r>
              <a:rPr lang="en-US" i="1" dirty="0" smtClean="0"/>
              <a:t>Cinderella</a:t>
            </a:r>
            <a:r>
              <a:rPr lang="en-US" dirty="0" smtClean="0"/>
              <a:t> the evil step-mother is a widely misunderstood character that is grieving over the loss of her husband.</a:t>
            </a:r>
          </a:p>
          <a:p>
            <a:r>
              <a:rPr lang="en-US" dirty="0" smtClean="0"/>
              <a:t>Fairytales and Disney movies give women unrealistic expectations about men.</a:t>
            </a:r>
          </a:p>
          <a:p>
            <a:r>
              <a:rPr lang="en-US" dirty="0" smtClean="0"/>
              <a:t>Lewis and Clark were not respectful of the Native Americans they met on their journey through the western United States. </a:t>
            </a:r>
          </a:p>
          <a:p>
            <a:r>
              <a:rPr lang="en-US" dirty="0" smtClean="0"/>
              <a:t>The most important ideal in the </a:t>
            </a:r>
            <a:r>
              <a:rPr lang="en-US" i="1" dirty="0" smtClean="0"/>
              <a:t>Declaration of Independence</a:t>
            </a:r>
            <a:r>
              <a:rPr lang="en-US" dirty="0" smtClean="0"/>
              <a:t> is equality. </a:t>
            </a:r>
          </a:p>
          <a:p>
            <a:r>
              <a:rPr lang="en-US" dirty="0" smtClean="0"/>
              <a:t>The American Revolution was not actually revolutionary. </a:t>
            </a:r>
          </a:p>
          <a:p>
            <a:r>
              <a:rPr lang="en-US" dirty="0" smtClean="0"/>
              <a:t>The Renaissance changed man’s view of man by making man’s place in art equally important to the place of religion. </a:t>
            </a:r>
          </a:p>
        </p:txBody>
      </p:sp>
    </p:spTree>
    <p:extLst>
      <p:ext uri="{BB962C8B-B14F-4D97-AF65-F5344CB8AC3E}">
        <p14:creationId xmlns:p14="http://schemas.microsoft.com/office/powerpoint/2010/main" val="828147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507</TotalTime>
  <Words>179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Claims</vt:lpstr>
      <vt:lpstr>Claims</vt:lpstr>
      <vt:lpstr>Examples of Claims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Claims</dc:title>
  <dc:creator>Pennington Youth</dc:creator>
  <cp:lastModifiedBy>Kristen Quintana</cp:lastModifiedBy>
  <cp:revision>3</cp:revision>
  <dcterms:created xsi:type="dcterms:W3CDTF">2016-08-25T21:33:08Z</dcterms:created>
  <dcterms:modified xsi:type="dcterms:W3CDTF">2017-01-18T02:06:30Z</dcterms:modified>
</cp:coreProperties>
</file>