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58" r:id="rId6"/>
    <p:sldId id="267" r:id="rId7"/>
    <p:sldId id="259" r:id="rId8"/>
    <p:sldId id="268" r:id="rId9"/>
    <p:sldId id="260" r:id="rId10"/>
    <p:sldId id="269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2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6A0C-7E0A-4B79-8815-9395F1815B01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3BF38-2BEC-41D8-A8F6-14C752A0A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F38-2BEC-41D8-A8F6-14C752A0AA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F877FDA-9758-4700-9197-E40D6E2F7D6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7934880-5E8F-407F-A0A5-05D3E8D4C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IFpFHj4XfF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zQYkIlSx0yg" TargetMode="External"/><Relationship Id="rId5" Type="http://schemas.openxmlformats.org/officeDocument/2006/relationships/hyperlink" Target="https://www.youtube.com/watch?v=F-BQi0JjY2w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History 11A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Army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4" y="1553936"/>
            <a:ext cx="4762500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810000"/>
            <a:ext cx="3333750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5925" y="183522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Scenes from </a:t>
            </a:r>
            <a:r>
              <a:rPr lang="en-US" i="1" dirty="0" smtClean="0"/>
              <a:t>The Patriot</a:t>
            </a:r>
            <a:endParaRPr lang="en-US" dirty="0" smtClean="0"/>
          </a:p>
          <a:p>
            <a:r>
              <a:rPr lang="nl-NL" dirty="0">
                <a:hlinkClick r:id="rId4"/>
              </a:rPr>
              <a:t>https://www.youtube.com/watch?v=</a:t>
            </a:r>
            <a:r>
              <a:rPr lang="nl-NL" dirty="0" smtClean="0">
                <a:hlinkClick r:id="rId4"/>
              </a:rPr>
              <a:t>IFpFHj4XfFg</a:t>
            </a:r>
            <a:r>
              <a:rPr lang="nl-N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1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of War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 Colonies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the Colonial Army together</a:t>
            </a:r>
          </a:p>
          <a:p>
            <a:r>
              <a:rPr lang="en-US" dirty="0" smtClean="0"/>
              <a:t>Washington seeks to stretch the British away from supplies</a:t>
            </a:r>
          </a:p>
          <a:p>
            <a:r>
              <a:rPr lang="en-US" dirty="0" smtClean="0"/>
              <a:t>Defeat the British in a major battle</a:t>
            </a:r>
          </a:p>
          <a:p>
            <a:r>
              <a:rPr lang="en-US" dirty="0" smtClean="0"/>
              <a:t>Get allies to help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Seek to destroy the Colonial Army</a:t>
            </a:r>
          </a:p>
          <a:p>
            <a:r>
              <a:rPr lang="en-US" dirty="0" smtClean="0"/>
              <a:t>Regain control of the colonies by region</a:t>
            </a:r>
          </a:p>
          <a:p>
            <a:r>
              <a:rPr lang="en-US" dirty="0" smtClean="0"/>
              <a:t>Take the fight to the Colonial Army with European War tactics</a:t>
            </a:r>
          </a:p>
          <a:p>
            <a:r>
              <a:rPr lang="en-US" dirty="0" smtClean="0"/>
              <a:t>Use loyalists support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Battles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Lexington and Concord – April 1775</a:t>
            </a:r>
          </a:p>
          <a:p>
            <a:pPr lvl="1"/>
            <a:r>
              <a:rPr lang="en-US" dirty="0" smtClean="0"/>
              <a:t>The  beginning of the Revolutionary  War</a:t>
            </a:r>
          </a:p>
          <a:p>
            <a:r>
              <a:rPr lang="en-US" dirty="0" smtClean="0"/>
              <a:t>The Battle of Bunker Hill – June 16, 1775</a:t>
            </a:r>
          </a:p>
          <a:p>
            <a:pPr lvl="1"/>
            <a:r>
              <a:rPr lang="en-US" dirty="0" smtClean="0"/>
              <a:t>Prove the Colonial Army can take the British</a:t>
            </a:r>
          </a:p>
          <a:p>
            <a:r>
              <a:rPr lang="en-US" dirty="0" smtClean="0"/>
              <a:t>The Battle of Saratoga – August-October 1777</a:t>
            </a:r>
          </a:p>
          <a:p>
            <a:pPr lvl="1"/>
            <a:r>
              <a:rPr lang="en-US" dirty="0" smtClean="0"/>
              <a:t>Turning  point of the war because the French start to believe  the colonists can win</a:t>
            </a:r>
          </a:p>
          <a:p>
            <a:pPr lvl="1"/>
            <a:r>
              <a:rPr lang="en-US" dirty="0" smtClean="0"/>
              <a:t>French begin to help the Colonial Army</a:t>
            </a:r>
          </a:p>
          <a:p>
            <a:r>
              <a:rPr lang="en-US" dirty="0" smtClean="0"/>
              <a:t>The Battle of Yorktown – October 1781</a:t>
            </a:r>
          </a:p>
          <a:p>
            <a:pPr lvl="1"/>
            <a:r>
              <a:rPr lang="en-US" dirty="0" smtClean="0"/>
              <a:t>British surrender and end the war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Paris,1783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colonies become “free, sovereign and independent states”</a:t>
            </a:r>
          </a:p>
          <a:p>
            <a:r>
              <a:rPr lang="en-US" dirty="0" smtClean="0"/>
              <a:t>British must remove all troops from forts</a:t>
            </a:r>
          </a:p>
          <a:p>
            <a:r>
              <a:rPr lang="en-US" dirty="0" smtClean="0"/>
              <a:t>Boundary for the United States is the Mississippi River</a:t>
            </a:r>
          </a:p>
          <a:p>
            <a:r>
              <a:rPr lang="en-US" dirty="0" smtClean="0"/>
              <a:t>Loyalists would have rights and property protected</a:t>
            </a:r>
          </a:p>
          <a:p>
            <a:r>
              <a:rPr lang="en-US" dirty="0" smtClean="0"/>
              <a:t>Captured slaves must be returned to owners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war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believes that Parliament had legal authority in the colonies</a:t>
            </a:r>
          </a:p>
          <a:p>
            <a:r>
              <a:rPr lang="en-US" dirty="0" smtClean="0"/>
              <a:t>The French and Indian War</a:t>
            </a:r>
          </a:p>
          <a:p>
            <a:r>
              <a:rPr lang="en-US" dirty="0" smtClean="0"/>
              <a:t>Colonists believed they should have representation in Parliament</a:t>
            </a:r>
          </a:p>
          <a:p>
            <a:pPr lvl="1"/>
            <a:r>
              <a:rPr lang="en-US" dirty="0" smtClean="0"/>
              <a:t>No taxation without representation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Declaration of Independence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Thomas Jefferson</a:t>
            </a:r>
          </a:p>
          <a:p>
            <a:r>
              <a:rPr lang="en-US" dirty="0" smtClean="0"/>
              <a:t>States that the authority to govern belongs to the people, not kings</a:t>
            </a:r>
          </a:p>
          <a:p>
            <a:r>
              <a:rPr lang="en-US" dirty="0" smtClean="0"/>
              <a:t>All people are created equal and have the right  to “life,  liberty &amp; the pursuit of happiness.”</a:t>
            </a:r>
          </a:p>
          <a:p>
            <a:r>
              <a:rPr lang="en-US" dirty="0" smtClean="0"/>
              <a:t>The colonists were NOT trying to start a war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rtmannblog.com/wp-content/uploads/declaration-of-independence-17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5"/>
          <a:stretch/>
        </p:blipFill>
        <p:spPr bwMode="auto">
          <a:xfrm>
            <a:off x="1828800" y="228600"/>
            <a:ext cx="5657850" cy="64987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1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Patriots and Loyalists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Patriots were colonists who supported the break from England</a:t>
            </a:r>
          </a:p>
          <a:p>
            <a:r>
              <a:rPr lang="en-US" dirty="0" smtClean="0"/>
              <a:t>Loyalists are colonists who support England</a:t>
            </a:r>
          </a:p>
          <a:p>
            <a:r>
              <a:rPr lang="en-US" dirty="0" smtClean="0"/>
              <a:t>Colonists are divided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Patriots vs. Loyalists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648200" cy="3428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39989"/>
            <a:ext cx="4185704" cy="2776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American Strengths and Weaknesses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colonists are fighting for independence</a:t>
            </a:r>
          </a:p>
          <a:p>
            <a:r>
              <a:rPr lang="en-US" dirty="0" smtClean="0"/>
              <a:t>George Washington can inspire his men to fight</a:t>
            </a:r>
          </a:p>
          <a:p>
            <a:r>
              <a:rPr lang="en-US" dirty="0" smtClean="0"/>
              <a:t>France will aide the  colonists with weapons, supplies, and their navy</a:t>
            </a:r>
          </a:p>
          <a:p>
            <a:r>
              <a:rPr lang="en-US" dirty="0" smtClean="0"/>
              <a:t>The colonists are not a trained army</a:t>
            </a:r>
          </a:p>
          <a:p>
            <a:r>
              <a:rPr lang="en-US" dirty="0" smtClean="0"/>
              <a:t>Colonists enlist for months instead of years</a:t>
            </a:r>
          </a:p>
          <a:p>
            <a:r>
              <a:rPr lang="en-US" dirty="0" smtClean="0"/>
              <a:t>Short on money,  weapons supplies to fight a war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American Strengths and Weaknesses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105400" cy="2952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976232" cy="340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91347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Scenes from </a:t>
            </a:r>
            <a:r>
              <a:rPr lang="en-US" sz="1600" i="1" dirty="0" smtClean="0"/>
              <a:t>The Patriot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www.youtube.com/watch?v=</a:t>
            </a:r>
            <a:r>
              <a:rPr lang="en-US" sz="1600" dirty="0" smtClean="0">
                <a:hlinkClick r:id="rId4"/>
              </a:rPr>
              <a:t>zQYkIlSx0yg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nl-NL" sz="1600" dirty="0">
                <a:hlinkClick r:id="rId5"/>
              </a:rPr>
              <a:t>https://www.youtube.com/watch?v=F-</a:t>
            </a:r>
            <a:r>
              <a:rPr lang="nl-NL" sz="1600" dirty="0" smtClean="0">
                <a:hlinkClick r:id="rId5"/>
              </a:rPr>
              <a:t>BQi0JjY2w</a:t>
            </a:r>
            <a:r>
              <a:rPr lang="nl-NL" sz="1600" dirty="0" smtClean="0"/>
              <a:t> 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62600" y="1600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Guerilla war – when a smaller group uses a hit-and-run strategy, or sabotage to fight a larger army.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538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British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British have an experienced, professional army</a:t>
            </a:r>
          </a:p>
          <a:p>
            <a:r>
              <a:rPr lang="en-US" dirty="0" smtClean="0"/>
              <a:t>Outnumber the Continental Army</a:t>
            </a:r>
          </a:p>
          <a:p>
            <a:r>
              <a:rPr lang="en-US" dirty="0" smtClean="0"/>
              <a:t>The British army is well supplied with equipments and weapons</a:t>
            </a:r>
          </a:p>
          <a:p>
            <a:r>
              <a:rPr lang="en-US" dirty="0" smtClean="0"/>
              <a:t>They are not fighting for a cause</a:t>
            </a:r>
          </a:p>
          <a:p>
            <a:r>
              <a:rPr lang="en-US" dirty="0" smtClean="0"/>
              <a:t>British officers are careless and poor leaders</a:t>
            </a:r>
          </a:p>
          <a:p>
            <a:r>
              <a:rPr lang="en-US" dirty="0" smtClean="0"/>
              <a:t>They  must cross the Atlantic Ocean to send men and  supplies</a:t>
            </a:r>
          </a:p>
          <a:p>
            <a:r>
              <a:rPr lang="en-US" dirty="0" smtClean="0"/>
              <a:t>The support at home is weak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1650</TotalTime>
  <Words>481</Words>
  <Application>Microsoft Macintosh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The American Revolution</vt:lpstr>
      <vt:lpstr>Why did the war start?</vt:lpstr>
      <vt:lpstr>The Declaration of Independence</vt:lpstr>
      <vt:lpstr>PowerPoint Presentation</vt:lpstr>
      <vt:lpstr>Patriots and Loyalists</vt:lpstr>
      <vt:lpstr>Patriots vs. Loyalists</vt:lpstr>
      <vt:lpstr>American Strengths and Weaknesses</vt:lpstr>
      <vt:lpstr>American Strengths and Weaknesses</vt:lpstr>
      <vt:lpstr>British Strengths and Weaknesses</vt:lpstr>
      <vt:lpstr>British Army</vt:lpstr>
      <vt:lpstr>Strategy of War</vt:lpstr>
      <vt:lpstr>Important Battles</vt:lpstr>
      <vt:lpstr>Treaty of Paris,1783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Revolutionary War</dc:title>
  <dc:creator>Kristen</dc:creator>
  <cp:lastModifiedBy>rain shadow</cp:lastModifiedBy>
  <cp:revision>24</cp:revision>
  <dcterms:created xsi:type="dcterms:W3CDTF">2011-10-09T01:22:45Z</dcterms:created>
  <dcterms:modified xsi:type="dcterms:W3CDTF">2015-08-31T16:50:58Z</dcterms:modified>
</cp:coreProperties>
</file>