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4665"/>
  </p:normalViewPr>
  <p:slideViewPr>
    <p:cSldViewPr snapToGrid="0" snapToObjects="1">
      <p:cViewPr varScale="1">
        <p:scale>
          <a:sx n="115" d="100"/>
          <a:sy n="115" d="100"/>
        </p:scale>
        <p:origin x="1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23AD5-C331-4419-AEB5-20B4472590F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4FB92-7E6F-4FDB-828C-0D7ABCFC8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7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A1321-4814-4DB1-9AED-3B8478825DC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4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1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7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5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5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0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3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9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BCC39-0876-0643-9F4C-4B98AA95D4D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6BE1D-FDA2-C94B-B408-49B97FA92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79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Beginnings II</a:t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 err="1" smtClean="0"/>
              <a:t>Nows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 History 11A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Claim, Evidence, Reasoning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Founding Fathers write the </a:t>
            </a:r>
            <a:r>
              <a:rPr lang="en-US" i="1" dirty="0" smtClean="0"/>
              <a:t>Declaration of Independence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Write a claim that answers this question on your binder paper</a:t>
            </a:r>
          </a:p>
          <a:p>
            <a:pPr lvl="1"/>
            <a:r>
              <a:rPr lang="en-US" dirty="0" smtClean="0"/>
              <a:t>Don’t forget to indent</a:t>
            </a:r>
          </a:p>
          <a:p>
            <a:pPr lvl="1"/>
            <a:endParaRPr lang="en-US" dirty="0"/>
          </a:p>
          <a:p>
            <a:r>
              <a:rPr lang="en-US" dirty="0" smtClean="0"/>
              <a:t>The Founding Fathers wrote the </a:t>
            </a:r>
            <a:r>
              <a:rPr lang="en-US" i="1" dirty="0" smtClean="0"/>
              <a:t>Declaration of Independence</a:t>
            </a:r>
            <a:r>
              <a:rPr lang="en-US" dirty="0" smtClean="0"/>
              <a:t> for selfish reasons. </a:t>
            </a:r>
          </a:p>
          <a:p>
            <a:r>
              <a:rPr lang="en-US" dirty="0"/>
              <a:t>The Founding Fathers wrote the </a:t>
            </a:r>
            <a:r>
              <a:rPr lang="en-US" i="1" dirty="0"/>
              <a:t>Declaration of Independence</a:t>
            </a:r>
            <a:r>
              <a:rPr lang="en-US" dirty="0"/>
              <a:t> for </a:t>
            </a:r>
            <a:r>
              <a:rPr lang="en-US" dirty="0" smtClean="0"/>
              <a:t>ideological </a:t>
            </a:r>
            <a:r>
              <a:rPr lang="en-US" dirty="0"/>
              <a:t>reasons. </a:t>
            </a:r>
            <a:endParaRPr lang="en-US" dirty="0" smtClean="0"/>
          </a:p>
          <a:p>
            <a:pPr lvl="1"/>
            <a:r>
              <a:rPr lang="en-US" dirty="0" smtClean="0"/>
              <a:t>Highlight your claim in pink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6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through your packet and </a:t>
            </a:r>
            <a:r>
              <a:rPr lang="en-US" u="sng" dirty="0" smtClean="0"/>
              <a:t>highlight three pieces of evidence</a:t>
            </a:r>
            <a:r>
              <a:rPr lang="en-US" dirty="0"/>
              <a:t> </a:t>
            </a:r>
            <a:r>
              <a:rPr lang="en-US" dirty="0" smtClean="0"/>
              <a:t>that support your claim</a:t>
            </a:r>
          </a:p>
          <a:p>
            <a:endParaRPr lang="en-US" dirty="0"/>
          </a:p>
          <a:p>
            <a:r>
              <a:rPr lang="en-US" dirty="0" smtClean="0"/>
              <a:t>Add your first piece of evidence to your paragraph</a:t>
            </a:r>
          </a:p>
          <a:p>
            <a:pPr lvl="1"/>
            <a:r>
              <a:rPr lang="en-US" dirty="0" smtClean="0"/>
              <a:t>Don’t forget to use the sentence builder to attribute your evidence so that you are not caught plagiarizing</a:t>
            </a:r>
          </a:p>
          <a:p>
            <a:pPr lvl="1"/>
            <a:r>
              <a:rPr lang="en-US" dirty="0" smtClean="0"/>
              <a:t>Highlight your evidence in 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6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your evidence add reasoning to your paragraph</a:t>
            </a:r>
          </a:p>
          <a:p>
            <a:pPr lvl="1"/>
            <a:r>
              <a:rPr lang="en-US" dirty="0" smtClean="0"/>
              <a:t>Don’t forget to use your reasoning sentence starters</a:t>
            </a:r>
          </a:p>
          <a:p>
            <a:pPr lvl="1"/>
            <a:r>
              <a:rPr lang="en-US" dirty="0" smtClean="0"/>
              <a:t>Highlight your evidence in blue</a:t>
            </a:r>
          </a:p>
          <a:p>
            <a:pPr lvl="1"/>
            <a:endParaRPr lang="en-US" dirty="0"/>
          </a:p>
          <a:p>
            <a:r>
              <a:rPr lang="en-US" dirty="0" smtClean="0"/>
              <a:t>Based on the evidence it must be concluded that (restate your claim) because…</a:t>
            </a:r>
          </a:p>
          <a:p>
            <a:r>
              <a:rPr lang="en-US" dirty="0" smtClean="0"/>
              <a:t>The most logical conclusion we can draw from this evidence is that (restate your claim) because…</a:t>
            </a:r>
          </a:p>
          <a:p>
            <a:r>
              <a:rPr lang="en-US" dirty="0" smtClean="0"/>
              <a:t>All of this proves that (restate your claim) because…</a:t>
            </a:r>
          </a:p>
          <a:p>
            <a:r>
              <a:rPr lang="en-US" dirty="0" smtClean="0"/>
              <a:t>This shows that (restate your claim) because…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3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your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another piece of evidence</a:t>
            </a:r>
          </a:p>
          <a:p>
            <a:r>
              <a:rPr lang="en-US" dirty="0" smtClean="0"/>
              <a:t>Add more reasoning</a:t>
            </a:r>
          </a:p>
          <a:p>
            <a:r>
              <a:rPr lang="en-US" dirty="0" smtClean="0"/>
              <a:t>Add a third piece of evidence</a:t>
            </a:r>
          </a:p>
          <a:p>
            <a:r>
              <a:rPr lang="en-US" dirty="0" smtClean="0"/>
              <a:t>Add more reasoning</a:t>
            </a:r>
          </a:p>
          <a:p>
            <a:r>
              <a:rPr lang="en-US" dirty="0" smtClean="0"/>
              <a:t>Add a conclusion sentence</a:t>
            </a:r>
          </a:p>
          <a:p>
            <a:endParaRPr lang="en-US" dirty="0"/>
          </a:p>
          <a:p>
            <a:r>
              <a:rPr lang="en-US" dirty="0" smtClean="0"/>
              <a:t>Highlight all evidence in green</a:t>
            </a:r>
          </a:p>
          <a:p>
            <a:r>
              <a:rPr lang="en-US" dirty="0" smtClean="0"/>
              <a:t>Highlight all reasoning in blue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5988" y="2306594"/>
            <a:ext cx="3328088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Claim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</a:rPr>
              <a:t>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</a:rPr>
              <a:t>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</a:rPr>
              <a:t>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Reasoning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Conclusion</a:t>
            </a:r>
            <a:r>
              <a:rPr lang="en-US" sz="2000" dirty="0" smtClean="0"/>
              <a:t> (restate your claim)</a:t>
            </a:r>
          </a:p>
        </p:txBody>
      </p:sp>
    </p:spTree>
    <p:extLst>
      <p:ext uri="{BB962C8B-B14F-4D97-AF65-F5344CB8AC3E}">
        <p14:creationId xmlns:p14="http://schemas.microsoft.com/office/powerpoint/2010/main" val="13034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DN24: Free Write 10/13/16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In the DO NOW section of your folder</a:t>
            </a:r>
          </a:p>
          <a:p>
            <a:r>
              <a:rPr lang="en-US" dirty="0">
                <a:latin typeface="Calibri" charset="0"/>
              </a:rPr>
              <a:t>Today you can choose your topic. Write about whatever you like, use </a:t>
            </a:r>
            <a:r>
              <a:rPr lang="en-US" b="1" u="sng" dirty="0">
                <a:latin typeface="Calibri" charset="0"/>
              </a:rPr>
              <a:t>five lines</a:t>
            </a:r>
            <a:r>
              <a:rPr lang="en-US" dirty="0">
                <a:latin typeface="Calibri" charset="0"/>
              </a:rPr>
              <a:t> in your notebook to do this free write, and </a:t>
            </a:r>
            <a:r>
              <a:rPr lang="en-US" u="sng" dirty="0">
                <a:latin typeface="Calibri" charset="0"/>
              </a:rPr>
              <a:t>do not write this prompt</a:t>
            </a:r>
            <a:r>
              <a:rPr lang="en-US" dirty="0">
                <a:latin typeface="Calibri" charset="0"/>
              </a:rPr>
              <a:t>. Keep it school appropriate, and remember that I am a mandatory reporter.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44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DN25: Week in </a:t>
            </a:r>
            <a:r>
              <a:rPr lang="en-US" dirty="0" smtClean="0"/>
              <a:t>Rap 10/17/16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Do Now will be to watch the Week in Rap on Flocabulary.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6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DN17: Bernard </a:t>
            </a:r>
            <a:r>
              <a:rPr lang="en-US" dirty="0" err="1" smtClean="0"/>
              <a:t>Bailyn</a:t>
            </a:r>
            <a:r>
              <a:rPr lang="en-US" smtClean="0"/>
              <a:t> 9/21/16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DO NOW section of your folder answer the following questions </a:t>
            </a:r>
            <a:r>
              <a:rPr lang="en-US" u="sng" dirty="0" smtClean="0"/>
              <a:t>in complete sentences</a:t>
            </a:r>
            <a:r>
              <a:rPr lang="en-US" dirty="0" smtClean="0"/>
              <a:t> and </a:t>
            </a:r>
            <a:r>
              <a:rPr lang="en-US" u="sng" dirty="0" smtClean="0"/>
              <a:t>embed the question in your answer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tyranny?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Bailyn</a:t>
            </a:r>
            <a:r>
              <a:rPr lang="en-US" dirty="0" smtClean="0"/>
              <a:t> says “The </a:t>
            </a:r>
            <a:r>
              <a:rPr lang="en-US" dirty="0" err="1" smtClean="0"/>
              <a:t>DoI</a:t>
            </a:r>
            <a:r>
              <a:rPr lang="en-US" dirty="0" smtClean="0"/>
              <a:t> represents the colonists’ deepest fears and beliefs.” What is one of the colonists’ deepest fears?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Stamp Act?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Coercive Acts?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5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DN18: </a:t>
            </a:r>
            <a:r>
              <a:rPr lang="en-US" smtClean="0"/>
              <a:t>Free Write 9/22/16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DO NOW section of your folder</a:t>
            </a:r>
          </a:p>
          <a:p>
            <a:r>
              <a:rPr lang="en-US" dirty="0"/>
              <a:t>Today you can choose your topic. Write about whatever you like, use </a:t>
            </a:r>
            <a:r>
              <a:rPr lang="en-US" b="1" u="sng" dirty="0"/>
              <a:t>five lines</a:t>
            </a:r>
            <a:r>
              <a:rPr lang="en-US" dirty="0"/>
              <a:t> in your notebook to do this free write, and </a:t>
            </a:r>
            <a:r>
              <a:rPr lang="en-US" u="sng" dirty="0"/>
              <a:t>do not write this prompt</a:t>
            </a:r>
            <a:r>
              <a:rPr lang="en-US" dirty="0"/>
              <a:t>. Keep it school appropriate, and remember that I am a mandatory reporter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0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DN19: Best Evidence 9/26/16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DO NOW section of your folder, select the evidence that best supports the claim and </a:t>
            </a:r>
            <a:r>
              <a:rPr lang="en-US" u="sng" dirty="0"/>
              <a:t>explain why it is the best</a:t>
            </a:r>
            <a:r>
              <a:rPr lang="en-US" dirty="0"/>
              <a:t>.</a:t>
            </a:r>
          </a:p>
          <a:p>
            <a:r>
              <a:rPr lang="en-US" dirty="0"/>
              <a:t>Claim</a:t>
            </a:r>
            <a:r>
              <a:rPr lang="en-US" dirty="0" smtClean="0"/>
              <a:t>: The </a:t>
            </a:r>
            <a:r>
              <a:rPr lang="en-US" i="1" dirty="0" smtClean="0"/>
              <a:t>Declaration of Independence</a:t>
            </a:r>
            <a:r>
              <a:rPr lang="en-US" dirty="0" smtClean="0"/>
              <a:t> was written for selfish reasons.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“The </a:t>
            </a:r>
            <a:r>
              <a:rPr lang="en-US" i="1" dirty="0" smtClean="0"/>
              <a:t>Declaration of Independence</a:t>
            </a:r>
            <a:r>
              <a:rPr lang="en-US" dirty="0" smtClean="0"/>
              <a:t> represents the colonists’ deepest fears and beliefs.”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“They believed they saw an evil and deliberate conspiracy to crush liberty in America.”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“Some Americans were clearly omitted from those united by the </a:t>
            </a:r>
            <a:r>
              <a:rPr lang="en-US" i="1" dirty="0" smtClean="0"/>
              <a:t>Declaration of Independence</a:t>
            </a:r>
            <a:r>
              <a:rPr lang="en-US" dirty="0" smtClean="0"/>
              <a:t>: Indians, black slaves, and women.”</a:t>
            </a:r>
          </a:p>
        </p:txBody>
      </p:sp>
    </p:spTree>
    <p:extLst>
      <p:ext uri="{BB962C8B-B14F-4D97-AF65-F5344CB8AC3E}">
        <p14:creationId xmlns:p14="http://schemas.microsoft.com/office/powerpoint/2010/main" val="111465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DN20: Before &amp; After 9/27/16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09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DO NOW section of your folder answer the following questions in </a:t>
            </a:r>
            <a:r>
              <a:rPr lang="en-US" u="sng" dirty="0"/>
              <a:t>complete sentences</a:t>
            </a:r>
            <a:r>
              <a:rPr lang="en-US" dirty="0"/>
              <a:t> and </a:t>
            </a:r>
            <a:r>
              <a:rPr lang="en-US" u="sng" dirty="0"/>
              <a:t>embed the question in your answer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Before you watch the debate: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are you planning on voting for in the presidential election (if you won’t be able to vote pretend)? Why?</a:t>
            </a:r>
          </a:p>
          <a:p>
            <a:r>
              <a:rPr lang="en-US" dirty="0"/>
              <a:t>After watching the debate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Has watching this debate made you reconsider who you would like to be president? Explain.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List 1 thing that surprised you during the debate. Why was this surprising?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9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DN21: Free Write 10/10/16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 charset="0"/>
              </a:rPr>
              <a:t>In the DO NOW section of your folder</a:t>
            </a:r>
          </a:p>
          <a:p>
            <a:r>
              <a:rPr lang="en-US" dirty="0">
                <a:latin typeface="Calibri" charset="0"/>
              </a:rPr>
              <a:t>Today you can choose your topic. Write about whatever you like, use </a:t>
            </a:r>
            <a:r>
              <a:rPr lang="en-US" b="1" u="sng" dirty="0">
                <a:latin typeface="Calibri" charset="0"/>
              </a:rPr>
              <a:t>five lines</a:t>
            </a:r>
            <a:r>
              <a:rPr lang="en-US" dirty="0">
                <a:latin typeface="Calibri" charset="0"/>
              </a:rPr>
              <a:t> in your notebook to do this free write, and </a:t>
            </a:r>
            <a:r>
              <a:rPr lang="en-US" u="sng" dirty="0">
                <a:latin typeface="Calibri" charset="0"/>
              </a:rPr>
              <a:t>do not write this prompt</a:t>
            </a:r>
            <a:r>
              <a:rPr lang="en-US" dirty="0">
                <a:latin typeface="Calibri" charset="0"/>
              </a:rPr>
              <a:t>. Keep it school appropriate, and remember that I am a mandatory reporter.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DN22: Plagiarism 10/11/16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NOTES section of your folder write the following:</a:t>
            </a:r>
          </a:p>
          <a:p>
            <a:endParaRPr lang="en-US" dirty="0"/>
          </a:p>
          <a:p>
            <a:r>
              <a:rPr lang="en-US" b="1" dirty="0" smtClean="0"/>
              <a:t>Plagiarism</a:t>
            </a:r>
            <a:r>
              <a:rPr lang="en-US" dirty="0" smtClean="0"/>
              <a:t> – the act of presenting the words, ideas, images, sounds, or the creative expression of others as your own. Plagiarism can be intentional or unintentional.</a:t>
            </a:r>
            <a:endParaRPr lang="en-US" dirty="0"/>
          </a:p>
          <a:p>
            <a:r>
              <a:rPr lang="en-US" dirty="0" smtClean="0"/>
              <a:t>The purpose of the sentence builder is to attribute evidence (say where it comes from) so that I am not plagiarizing.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Plagiarism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Intentional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Copying a friend’s work</a:t>
            </a:r>
          </a:p>
          <a:p>
            <a:r>
              <a:rPr lang="en-US" dirty="0" smtClean="0"/>
              <a:t>Buying or borrowing papers</a:t>
            </a:r>
          </a:p>
          <a:p>
            <a:r>
              <a:rPr lang="en-US" dirty="0" smtClean="0"/>
              <a:t>Cutting and pasting blocks of text from electronic sources without citing</a:t>
            </a:r>
          </a:p>
          <a:p>
            <a:r>
              <a:rPr lang="en-US" dirty="0" smtClean="0"/>
              <a:t>Media “borrowing” without citing</a:t>
            </a:r>
          </a:p>
          <a:p>
            <a:r>
              <a:rPr lang="en-US" dirty="0" smtClean="0"/>
              <a:t>Web publishing without permission of creator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Unintentional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Careless paraphrasing</a:t>
            </a:r>
          </a:p>
          <a:p>
            <a:r>
              <a:rPr lang="en-US" dirty="0" smtClean="0"/>
              <a:t>Poor documentation</a:t>
            </a:r>
          </a:p>
          <a:p>
            <a:r>
              <a:rPr lang="en-US" dirty="0" smtClean="0"/>
              <a:t>Quoting excessively</a:t>
            </a:r>
          </a:p>
          <a:p>
            <a:r>
              <a:rPr lang="en-US" dirty="0" smtClean="0"/>
              <a:t>Failure to use your own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5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DN23: Rewrite Preamble 10/12/16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</a:t>
            </a:r>
            <a:r>
              <a:rPr lang="en-US" i="1" dirty="0" smtClean="0"/>
              <a:t>Declaration of Independence</a:t>
            </a:r>
            <a:r>
              <a:rPr lang="en-US" dirty="0" smtClean="0"/>
              <a:t> packet…</a:t>
            </a:r>
          </a:p>
          <a:p>
            <a:endParaRPr lang="en-US" dirty="0"/>
          </a:p>
          <a:p>
            <a:r>
              <a:rPr lang="en-US" dirty="0" smtClean="0"/>
              <a:t>Continue to rewrite the preamble to the </a:t>
            </a:r>
            <a:r>
              <a:rPr lang="en-US" i="1" dirty="0" smtClean="0"/>
              <a:t>Declaration of Independence</a:t>
            </a:r>
            <a:r>
              <a:rPr lang="en-US" dirty="0" smtClean="0"/>
              <a:t> in your own words</a:t>
            </a:r>
          </a:p>
          <a:p>
            <a:pPr lvl="1"/>
            <a:r>
              <a:rPr lang="en-US" dirty="0" smtClean="0"/>
              <a:t>This should be </a:t>
            </a:r>
            <a:r>
              <a:rPr lang="en-US" u="sng" dirty="0" smtClean="0"/>
              <a:t>at least five sentences</a:t>
            </a:r>
            <a:r>
              <a:rPr lang="en-US" dirty="0" smtClean="0"/>
              <a:t> in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2024</TotalTime>
  <Words>850</Words>
  <Application>Microsoft Office PowerPoint</Application>
  <PresentationFormat>Widescreen</PresentationFormat>
  <Paragraphs>97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American Beginnings II Do Nows</vt:lpstr>
      <vt:lpstr>DN17: Bernard Bailyn 9/21/16</vt:lpstr>
      <vt:lpstr>DN18: Free Write 9/22/16</vt:lpstr>
      <vt:lpstr>DN19: Best Evidence 9/26/16</vt:lpstr>
      <vt:lpstr>DN20: Before &amp; After 9/27/16</vt:lpstr>
      <vt:lpstr>DN21: Free Write 10/10/16</vt:lpstr>
      <vt:lpstr>DN22: Plagiarism 10/11/16</vt:lpstr>
      <vt:lpstr>Two Types of Plagiarism</vt:lpstr>
      <vt:lpstr>DN23: Rewrite Preamble 10/12/16</vt:lpstr>
      <vt:lpstr>Claim, Evidence, Reasoning Paragraph</vt:lpstr>
      <vt:lpstr>Evidence</vt:lpstr>
      <vt:lpstr>Reasoning</vt:lpstr>
      <vt:lpstr>Finish your Paragraph</vt:lpstr>
      <vt:lpstr>DN24: Free Write 10/13/16</vt:lpstr>
      <vt:lpstr>DN25: Week in Rap 10/17/16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School Review  Do Nows</dc:title>
  <dc:creator>Kristen Quintana</dc:creator>
  <cp:lastModifiedBy>Pennington Youth</cp:lastModifiedBy>
  <cp:revision>63</cp:revision>
  <dcterms:created xsi:type="dcterms:W3CDTF">2016-08-23T04:48:28Z</dcterms:created>
  <dcterms:modified xsi:type="dcterms:W3CDTF">2016-10-17T16:18:29Z</dcterms:modified>
</cp:coreProperties>
</file>