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9F5E-DA14-451B-A1A0-9D49BDE74CAF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EEA51-25FC-4FEA-B485-5853B2376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A1321-4814-4DB1-9AED-3B8478825DC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EEA51-25FC-4FEA-B485-5853B23760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7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9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7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4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9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9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338F-6B2C-6247-862F-1B8BA4EC76C5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29EF-5541-1A4B-96BE-D848C4CD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6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 of Exploration</a:t>
            </a:r>
            <a:br>
              <a:rPr lang="en-US" dirty="0"/>
            </a:br>
            <a:r>
              <a:rPr lang="en-US" dirty="0"/>
              <a:t>Do </a:t>
            </a:r>
            <a:r>
              <a:rPr lang="en-US" dirty="0" err="1"/>
              <a:t>Nows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World History 10A</a:t>
            </a:r>
          </a:p>
        </p:txBody>
      </p:sp>
    </p:spTree>
    <p:extLst>
      <p:ext uri="{BB962C8B-B14F-4D97-AF65-F5344CB8AC3E}">
        <p14:creationId xmlns:p14="http://schemas.microsoft.com/office/powerpoint/2010/main" val="509417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DN25: Week in Rap 10/17/16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Do Now will be to watch the Week in Rap on Flocabulary.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87142"/>
          </a:xfrm>
        </p:spPr>
        <p:txBody>
          <a:bodyPr/>
          <a:lstStyle/>
          <a:p>
            <a:r>
              <a:rPr lang="en-US" dirty="0" smtClean="0"/>
              <a:t>At the top of your paper write the following question that we are going to answer in our paragraph:</a:t>
            </a:r>
          </a:p>
          <a:p>
            <a:pPr lvl="1"/>
            <a:r>
              <a:rPr lang="en-US" dirty="0" smtClean="0"/>
              <a:t>Should the voyages of Zheng He be celebrated?</a:t>
            </a:r>
          </a:p>
          <a:p>
            <a:pPr lvl="1"/>
            <a:endParaRPr lang="en-US" dirty="0"/>
          </a:p>
          <a:p>
            <a:r>
              <a:rPr lang="en-US" dirty="0" smtClean="0"/>
              <a:t>What should a claim look like?</a:t>
            </a:r>
          </a:p>
          <a:p>
            <a:pPr lvl="1"/>
            <a:r>
              <a:rPr lang="en-US" dirty="0" smtClean="0"/>
              <a:t>Debatable/takes a stand</a:t>
            </a:r>
          </a:p>
          <a:p>
            <a:pPr lvl="1"/>
            <a:r>
              <a:rPr lang="en-US" dirty="0" smtClean="0"/>
              <a:t>Short and concise (no explanation in the claim)</a:t>
            </a:r>
          </a:p>
          <a:p>
            <a:pPr lvl="1"/>
            <a:r>
              <a:rPr lang="en-US" dirty="0" smtClean="0"/>
              <a:t>No I/my statements</a:t>
            </a:r>
          </a:p>
          <a:p>
            <a:pPr lvl="1"/>
            <a:endParaRPr lang="en-US" dirty="0"/>
          </a:p>
          <a:p>
            <a:r>
              <a:rPr lang="en-US" dirty="0" smtClean="0"/>
              <a:t>Write a claim to answer this question &amp; highlight in pink</a:t>
            </a:r>
          </a:p>
          <a:p>
            <a:pPr lvl="1"/>
            <a:r>
              <a:rPr lang="en-US" dirty="0" smtClean="0"/>
              <a:t>The voyages of Zheng He should be celebrated.</a:t>
            </a:r>
          </a:p>
          <a:p>
            <a:pPr lvl="1"/>
            <a:r>
              <a:rPr lang="en-US" dirty="0" smtClean="0"/>
              <a:t>The voyages of Zheng He should not be celebrated.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5037513"/>
          </a:xfrm>
        </p:spPr>
        <p:txBody>
          <a:bodyPr/>
          <a:lstStyle/>
          <a:p>
            <a:r>
              <a:rPr lang="en-US" dirty="0" smtClean="0"/>
              <a:t>Look through your packet and find three pieces of evidence that support your claim and highlight them. </a:t>
            </a:r>
          </a:p>
          <a:p>
            <a:endParaRPr lang="en-US" dirty="0" smtClean="0"/>
          </a:p>
          <a:p>
            <a:r>
              <a:rPr lang="en-US" dirty="0" smtClean="0"/>
              <a:t>The voyages of Zheng He should be celebrated.</a:t>
            </a:r>
          </a:p>
          <a:p>
            <a:pPr lvl="1"/>
            <a:r>
              <a:rPr lang="en-US" dirty="0" smtClean="0"/>
              <a:t>According to the chart in Document B that is compiled from various sources, Zheng He commanded a fleet of 255 ships and a crew of 27,500 people.</a:t>
            </a:r>
          </a:p>
          <a:p>
            <a:pPr lvl="1"/>
            <a:endParaRPr lang="en-US" dirty="0"/>
          </a:p>
          <a:p>
            <a:r>
              <a:rPr lang="en-US" dirty="0" smtClean="0"/>
              <a:t>The voyages of Zheng He should not be celebrated.</a:t>
            </a:r>
          </a:p>
          <a:p>
            <a:pPr lvl="1"/>
            <a:r>
              <a:rPr lang="en-US" dirty="0" smtClean="0"/>
              <a:t>According to the map adapted from “China’s Great Armada” Zheng He only seemed to visit well established ports, rather than exploring unknown 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evidence to your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113"/>
          </a:xfrm>
        </p:spPr>
        <p:txBody>
          <a:bodyPr/>
          <a:lstStyle/>
          <a:p>
            <a:r>
              <a:rPr lang="en-US" dirty="0" smtClean="0"/>
              <a:t>Use the sentence builder to add your first piece of evidence to your paragraph</a:t>
            </a:r>
          </a:p>
          <a:p>
            <a:pPr lvl="1"/>
            <a:r>
              <a:rPr lang="en-US" dirty="0" smtClean="0"/>
              <a:t>Highlight your evidence in green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voyages of Zheng He should be celebrated.</a:t>
            </a:r>
          </a:p>
          <a:p>
            <a:pPr lvl="1"/>
            <a:r>
              <a:rPr lang="en-US" dirty="0"/>
              <a:t>According to the chart in Document B that is compiled from various sources, Zheng He commanded a fleet of 255 ships and a crew of 27,500 people.</a:t>
            </a:r>
          </a:p>
          <a:p>
            <a:pPr lvl="1"/>
            <a:endParaRPr lang="en-US" dirty="0"/>
          </a:p>
          <a:p>
            <a:r>
              <a:rPr lang="en-US" dirty="0"/>
              <a:t>The voyages of Zheng He should not be celebrated.</a:t>
            </a:r>
          </a:p>
          <a:p>
            <a:pPr lvl="1"/>
            <a:r>
              <a:rPr lang="en-US" dirty="0"/>
              <a:t>According to the map adapted from “China’s Great Armada” Zheng He only seemed to visit well established ports, rather than exploring unknown lands.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356"/>
            <a:ext cx="10515600" cy="5079077"/>
          </a:xfrm>
        </p:spPr>
        <p:txBody>
          <a:bodyPr>
            <a:normAutofit/>
          </a:bodyPr>
          <a:lstStyle/>
          <a:p>
            <a:r>
              <a:rPr lang="en-US" dirty="0" smtClean="0"/>
              <a:t>Add reasoning to support your evidence</a:t>
            </a:r>
          </a:p>
          <a:p>
            <a:pPr lvl="1"/>
            <a:r>
              <a:rPr lang="en-US" dirty="0" smtClean="0"/>
              <a:t>Reasoning should explain how your evidence proves your claim is correct</a:t>
            </a:r>
          </a:p>
          <a:p>
            <a:pPr lvl="1"/>
            <a:r>
              <a:rPr lang="en-US" dirty="0" smtClean="0"/>
              <a:t>Use your sentence starters to help you</a:t>
            </a:r>
          </a:p>
          <a:p>
            <a:pPr lvl="1"/>
            <a:endParaRPr lang="en-US" dirty="0"/>
          </a:p>
          <a:p>
            <a:r>
              <a:rPr lang="en-US" dirty="0"/>
              <a:t>Based on the evidence we must conclude (restate your claim) because (your analysis).</a:t>
            </a:r>
          </a:p>
          <a:p>
            <a:r>
              <a:rPr lang="en-US" dirty="0"/>
              <a:t>The most logical conclusion we can draw from this evidence is that (restate your claim) because (your analysis).</a:t>
            </a:r>
          </a:p>
          <a:p>
            <a:r>
              <a:rPr lang="en-US" dirty="0"/>
              <a:t>All of this proves that (restate your claim) because (your analysis).</a:t>
            </a:r>
          </a:p>
          <a:p>
            <a:r>
              <a:rPr lang="en-US" dirty="0"/>
              <a:t>(Rephrase your evidence) matters because (give your reason).</a:t>
            </a:r>
          </a:p>
          <a:p>
            <a:r>
              <a:rPr lang="en-US" dirty="0"/>
              <a:t>From the evidence it can be inferred that…</a:t>
            </a:r>
          </a:p>
        </p:txBody>
      </p:sp>
    </p:spTree>
    <p:extLst>
      <p:ext uri="{BB962C8B-B14F-4D97-AF65-F5344CB8AC3E}">
        <p14:creationId xmlns:p14="http://schemas.microsoft.com/office/powerpoint/2010/main" val="36264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your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another piece of evidence</a:t>
            </a:r>
          </a:p>
          <a:p>
            <a:r>
              <a:rPr lang="en-US" dirty="0"/>
              <a:t>Add more reasoning</a:t>
            </a:r>
          </a:p>
          <a:p>
            <a:r>
              <a:rPr lang="en-US" dirty="0"/>
              <a:t>Add a third piece of evidence</a:t>
            </a:r>
          </a:p>
          <a:p>
            <a:r>
              <a:rPr lang="en-US" dirty="0"/>
              <a:t>Add more reasoning</a:t>
            </a:r>
          </a:p>
          <a:p>
            <a:r>
              <a:rPr lang="en-US" dirty="0"/>
              <a:t>Add a conclusion sentence</a:t>
            </a:r>
          </a:p>
          <a:p>
            <a:endParaRPr lang="en-US" dirty="0"/>
          </a:p>
          <a:p>
            <a:r>
              <a:rPr lang="en-US" dirty="0"/>
              <a:t>Highlight all evidence in green</a:t>
            </a:r>
          </a:p>
          <a:p>
            <a:r>
              <a:rPr lang="en-US" dirty="0"/>
              <a:t>Highlight all reasoning in blue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5988" y="2306594"/>
            <a:ext cx="3328088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Claim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Conclusion</a:t>
            </a:r>
            <a:r>
              <a:rPr lang="en-US" sz="2000" dirty="0" smtClean="0"/>
              <a:t> (restate your claim)</a:t>
            </a:r>
          </a:p>
        </p:txBody>
      </p:sp>
    </p:spTree>
    <p:extLst>
      <p:ext uri="{BB962C8B-B14F-4D97-AF65-F5344CB8AC3E}">
        <p14:creationId xmlns:p14="http://schemas.microsoft.com/office/powerpoint/2010/main" val="32781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DN26: Write a claim 10/18/16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Do Now section of your notebook</a:t>
            </a:r>
            <a:r>
              <a:rPr lang="is-IS" dirty="0" smtClean="0"/>
              <a:t>…</a:t>
            </a:r>
          </a:p>
          <a:p>
            <a:endParaRPr lang="is-IS" dirty="0"/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Write a claim to answer the following question:</a:t>
            </a:r>
          </a:p>
          <a:p>
            <a:pPr marL="457200" lvl="1" indent="0">
              <a:buNone/>
            </a:pPr>
            <a:r>
              <a:rPr lang="is-IS" sz="2800" dirty="0" smtClean="0"/>
              <a:t>Who should be the next president of the United States?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F</a:t>
            </a:r>
            <a:r>
              <a:rPr lang="en-US" dirty="0" err="1" smtClean="0"/>
              <a:t>i</a:t>
            </a:r>
            <a:r>
              <a:rPr lang="is-IS" dirty="0" smtClean="0"/>
              <a:t>nd evidence from one a recent Article of the Week to support your claim. Make sure you use the sentence builder.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5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DN18: Free Write 9/22/16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DO NOW section of your folder</a:t>
            </a:r>
          </a:p>
          <a:p>
            <a:r>
              <a:rPr lang="en-US" dirty="0"/>
              <a:t>Today you can choose your topic. Write about whatever you like, use </a:t>
            </a:r>
            <a:r>
              <a:rPr lang="en-US" b="1" u="sng" dirty="0"/>
              <a:t>five lines</a:t>
            </a:r>
            <a:r>
              <a:rPr lang="en-US" dirty="0"/>
              <a:t> in your notebook to do this free write, and </a:t>
            </a:r>
            <a:r>
              <a:rPr lang="en-US" u="sng" dirty="0"/>
              <a:t>do not write this prompt</a:t>
            </a:r>
            <a:r>
              <a:rPr lang="en-US" dirty="0"/>
              <a:t>. Keep it school appropriate, and remember that I am a mandatory reporter.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3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DN19: Best Evidence 9/26/16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7838"/>
          </a:xfrm>
        </p:spPr>
        <p:txBody>
          <a:bodyPr>
            <a:normAutofit/>
          </a:bodyPr>
          <a:lstStyle/>
          <a:p>
            <a:r>
              <a:rPr lang="en-US" dirty="0"/>
              <a:t>In the DO NOW section of your folder, select the evidence that best supports the claim and </a:t>
            </a:r>
            <a:r>
              <a:rPr lang="en-US" u="sng" dirty="0"/>
              <a:t>explain why it is the best</a:t>
            </a:r>
            <a:r>
              <a:rPr lang="en-US" dirty="0"/>
              <a:t>.</a:t>
            </a:r>
          </a:p>
          <a:p>
            <a:r>
              <a:rPr lang="en-US" dirty="0"/>
              <a:t>Claim: Martin Luther broke away from the Catholic Church because he disagreed with the selling of indulgences.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“The main reason I fell out with the pope was this: the pope boasted that he was the head of the Church, and condemned all that would not be under his power and authority.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“The pope did and he made himself lord over the Church, proclaiming [the Church] at the same time a powerful mother, and empress over the Scriptures.”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“The unhappy souls believe that if they have purchased letters of indulgence they are sure of their salvation.”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0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DN20: Before &amp; After 9/27/16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09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DO NOW section of your folder answer the following questions in </a:t>
            </a:r>
            <a:r>
              <a:rPr lang="en-US" u="sng" dirty="0"/>
              <a:t>complete sentences</a:t>
            </a:r>
            <a:r>
              <a:rPr lang="en-US" dirty="0"/>
              <a:t> and </a:t>
            </a:r>
            <a:r>
              <a:rPr lang="en-US" u="sng" dirty="0"/>
              <a:t>embed the question in your answer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Before you watch the debate: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are you planning on voting for in the presidential election (if you won’t be able to vote pretend)? Why?</a:t>
            </a:r>
          </a:p>
          <a:p>
            <a:r>
              <a:rPr lang="en-US" dirty="0"/>
              <a:t>After watching the debate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Has watching this debate made you reconsider who you would like to be president? Explain.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List 1 thing that surprised you during the debate. Why was this surprising?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DN21: Free Write 10/10/16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In the DO NOW section of your folder</a:t>
            </a:r>
          </a:p>
          <a:p>
            <a:r>
              <a:rPr lang="en-US" dirty="0">
                <a:latin typeface="Calibri" charset="0"/>
              </a:rPr>
              <a:t>Today you can choose your topic. Write about whatever you like, use </a:t>
            </a:r>
            <a:r>
              <a:rPr lang="en-US" b="1" u="sng" dirty="0">
                <a:latin typeface="Calibri" charset="0"/>
              </a:rPr>
              <a:t>five lines</a:t>
            </a:r>
            <a:r>
              <a:rPr lang="en-US" dirty="0">
                <a:latin typeface="Calibri" charset="0"/>
              </a:rPr>
              <a:t> in your notebook to do this free write, and </a:t>
            </a:r>
            <a:r>
              <a:rPr lang="en-US" u="sng" dirty="0">
                <a:latin typeface="Calibri" charset="0"/>
              </a:rPr>
              <a:t>do not write this prompt</a:t>
            </a:r>
            <a:r>
              <a:rPr lang="en-US" dirty="0">
                <a:latin typeface="Calibri" charset="0"/>
              </a:rPr>
              <a:t>. Keep it school appropriate, and remember that I am a mandatory reporter.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DN22: Plagiarism 10/11/16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NOTES section of your folder write the following:</a:t>
            </a:r>
          </a:p>
          <a:p>
            <a:endParaRPr lang="en-US" dirty="0"/>
          </a:p>
          <a:p>
            <a:r>
              <a:rPr lang="en-US" b="1" dirty="0"/>
              <a:t>Plagiarism</a:t>
            </a:r>
            <a:r>
              <a:rPr lang="en-US" dirty="0"/>
              <a:t> – the act of presenting the words, ideas, images, sounds, or the creative expression of others as your own. Plagiarism can be intentional or unintentional.</a:t>
            </a:r>
          </a:p>
          <a:p>
            <a:r>
              <a:rPr lang="en-US" dirty="0"/>
              <a:t>The purpose of the sentence builder is to attribute evidence (say where it comes from) so that I am not plagiarizing. </a:t>
            </a:r>
          </a:p>
        </p:txBody>
      </p:sp>
    </p:spTree>
    <p:extLst>
      <p:ext uri="{BB962C8B-B14F-4D97-AF65-F5344CB8AC3E}">
        <p14:creationId xmlns:p14="http://schemas.microsoft.com/office/powerpoint/2010/main" val="213249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Plagiarism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Intentional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Copying a friend’s work</a:t>
            </a:r>
          </a:p>
          <a:p>
            <a:r>
              <a:rPr lang="en-US" dirty="0"/>
              <a:t>Buying or borrowing papers</a:t>
            </a:r>
          </a:p>
          <a:p>
            <a:r>
              <a:rPr lang="en-US" dirty="0"/>
              <a:t>Cutting and pasting blocks of text from electronic sources without citing</a:t>
            </a:r>
          </a:p>
          <a:p>
            <a:r>
              <a:rPr lang="en-US" dirty="0"/>
              <a:t>Media “borrowing” without citing</a:t>
            </a:r>
          </a:p>
          <a:p>
            <a:r>
              <a:rPr lang="en-US" dirty="0"/>
              <a:t>Web publishing without permission of creator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Unintentional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Careless paraphrasing</a:t>
            </a:r>
          </a:p>
          <a:p>
            <a:r>
              <a:rPr lang="en-US" dirty="0"/>
              <a:t>Poor documentation</a:t>
            </a:r>
          </a:p>
          <a:p>
            <a:r>
              <a:rPr lang="en-US" dirty="0"/>
              <a:t>Quoting excessively</a:t>
            </a:r>
          </a:p>
          <a:p>
            <a:r>
              <a:rPr lang="en-US" dirty="0"/>
              <a:t>Failure to use your own voice</a:t>
            </a:r>
          </a:p>
        </p:txBody>
      </p:sp>
    </p:spTree>
    <p:extLst>
      <p:ext uri="{BB962C8B-B14F-4D97-AF65-F5344CB8AC3E}">
        <p14:creationId xmlns:p14="http://schemas.microsoft.com/office/powerpoint/2010/main" val="424896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DN23: Good Claims 10/12/16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 dirty="0"/>
              <a:t>In the DO NOW section of your folder</a:t>
            </a:r>
            <a:endParaRPr lang="en-US" dirty="0"/>
          </a:p>
          <a:p>
            <a:endParaRPr lang="en-US" dirty="0"/>
          </a:p>
          <a:p>
            <a:r>
              <a:rPr lang="x-none" dirty="0"/>
              <a:t>Write a claim that answers the question below. What makes this a good claim?</a:t>
            </a:r>
            <a:endParaRPr lang="en-US" dirty="0"/>
          </a:p>
          <a:p>
            <a:endParaRPr lang="en-US"/>
          </a:p>
          <a:p>
            <a:r>
              <a:rPr lang="x-none" dirty="0"/>
              <a:t>Should Gary Johnson and Jill Stein be allowed to participate in the 2016 presidential debates?</a:t>
            </a:r>
          </a:p>
        </p:txBody>
      </p:sp>
    </p:spTree>
    <p:extLst>
      <p:ext uri="{BB962C8B-B14F-4D97-AF65-F5344CB8AC3E}">
        <p14:creationId xmlns:p14="http://schemas.microsoft.com/office/powerpoint/2010/main" val="246868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DN24: Zheng He vs. Columbus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DO NOW section of your folder answer the following questions </a:t>
            </a:r>
            <a:r>
              <a:rPr lang="en-US" u="sng" dirty="0" smtClean="0"/>
              <a:t>in complete sentences</a:t>
            </a:r>
            <a:r>
              <a:rPr lang="en-US" dirty="0" smtClean="0"/>
              <a:t> and </a:t>
            </a:r>
            <a:r>
              <a:rPr lang="en-US" u="sng" dirty="0" smtClean="0"/>
              <a:t>embed the question in your answer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Zheng He’s fleet and crew compared to Christopher Columbus’ fleet and crew.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the legacy of Zheng He to the legacy of Christopher Columbus.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0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1084</Words>
  <Application>Microsoft Macintosh PowerPoint</Application>
  <PresentationFormat>Widescreen</PresentationFormat>
  <Paragraphs>116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Age of Exploration Do Nows</vt:lpstr>
      <vt:lpstr>DN18: Free Write 9/22/16</vt:lpstr>
      <vt:lpstr>DN19: Best Evidence 9/26/16</vt:lpstr>
      <vt:lpstr>DN20: Before &amp; After 9/27/16</vt:lpstr>
      <vt:lpstr>DN21: Free Write 10/10/16</vt:lpstr>
      <vt:lpstr>DN22: Plagiarism 10/11/16</vt:lpstr>
      <vt:lpstr>Two Types of Plagiarism</vt:lpstr>
      <vt:lpstr>DN23: Good Claims 10/12/16</vt:lpstr>
      <vt:lpstr>DN24: Zheng He vs. Columbus</vt:lpstr>
      <vt:lpstr>DN25: Week in Rap 10/17/16</vt:lpstr>
      <vt:lpstr>Claim</vt:lpstr>
      <vt:lpstr>Evidence</vt:lpstr>
      <vt:lpstr>Add evidence to your paragraph</vt:lpstr>
      <vt:lpstr>Add reasoning</vt:lpstr>
      <vt:lpstr>Finish your paragraph</vt:lpstr>
      <vt:lpstr>DN26: Write a claim 10/18/16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Do Nows</dc:title>
  <dc:creator>Kristen Quintana</dc:creator>
  <cp:lastModifiedBy>Kristen Quintana</cp:lastModifiedBy>
  <cp:revision>63</cp:revision>
  <dcterms:created xsi:type="dcterms:W3CDTF">2016-08-23T04:57:16Z</dcterms:created>
  <dcterms:modified xsi:type="dcterms:W3CDTF">2016-10-17T23:29:32Z</dcterms:modified>
</cp:coreProperties>
</file>