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106A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20"/>
    <p:restoredTop sz="94753"/>
  </p:normalViewPr>
  <p:slideViewPr>
    <p:cSldViewPr snapToGrid="0" snapToObjects="1">
      <p:cViewPr varScale="1">
        <p:scale>
          <a:sx n="99" d="100"/>
          <a:sy n="99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012F3-A655-784C-A5A1-2FD6DBB40904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966FB-0C76-6A4B-9B95-3F57B7BE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9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66FB-0C76-6A4B-9B95-3F57B7BEFE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9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966FB-0C76-6A4B-9B95-3F57B7BEFE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4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1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ACD0-75CF-5C4A-B9FF-094C9EB0AD5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90154-0BC9-3C4C-8CB9-27B33718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9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your ACT Score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enCompass</a:t>
            </a:r>
            <a:r>
              <a:rPr lang="en-US" dirty="0"/>
              <a:t> Academy</a:t>
            </a:r>
          </a:p>
        </p:txBody>
      </p:sp>
    </p:spTree>
    <p:extLst>
      <p:ext uri="{BB962C8B-B14F-4D97-AF65-F5344CB8AC3E}">
        <p14:creationId xmlns:p14="http://schemas.microsoft.com/office/powerpoint/2010/main" val="165053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27"/>
          <a:stretch/>
        </p:blipFill>
        <p:spPr>
          <a:xfrm>
            <a:off x="5440" y="287383"/>
            <a:ext cx="8927292" cy="6321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651" y="1351508"/>
            <a:ext cx="30969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Scores in each section along top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i="1" dirty="0"/>
              <a:t>Purple lines indicate “college readiness”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i="1" dirty="0"/>
              <a:t>“College readiness” means that if you score at the purple line you will likely get C’s  in that subject at the college level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Detailed results break down scores in each section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380773" y="536759"/>
            <a:ext cx="2326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/>
              <a:t>Score Report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442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Increase our junior class’s average composite Pre-ACT score from 16.3 to 18 on ACT by 2021</a:t>
            </a:r>
          </a:p>
          <a:p>
            <a:pPr lvl="1"/>
            <a:r>
              <a:rPr lang="en-US" i="1" dirty="0"/>
              <a:t>Junior class</a:t>
            </a:r>
          </a:p>
          <a:p>
            <a:pPr lvl="1"/>
            <a:r>
              <a:rPr lang="en-US" dirty="0"/>
              <a:t>Class of 2022</a:t>
            </a:r>
          </a:p>
          <a:p>
            <a:r>
              <a:rPr lang="en-US" dirty="0"/>
              <a:t>Rewards include: free dress days, pancake breakfast or pizza lunch, etc.</a:t>
            </a:r>
          </a:p>
        </p:txBody>
      </p:sp>
    </p:spTree>
    <p:extLst>
      <p:ext uri="{BB962C8B-B14F-4D97-AF65-F5344CB8AC3E}">
        <p14:creationId xmlns:p14="http://schemas.microsoft.com/office/powerpoint/2010/main" val="21132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What is the ACT?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1868"/>
            <a:ext cx="10515600" cy="1582593"/>
          </a:xfrm>
        </p:spPr>
        <p:txBody>
          <a:bodyPr/>
          <a:lstStyle/>
          <a:p>
            <a:r>
              <a:rPr lang="en-US" i="1" dirty="0"/>
              <a:t>College readiness test</a:t>
            </a:r>
          </a:p>
          <a:p>
            <a:r>
              <a:rPr lang="en-US" dirty="0"/>
              <a:t>Standardized</a:t>
            </a:r>
          </a:p>
          <a:p>
            <a:r>
              <a:rPr lang="en-US" dirty="0"/>
              <a:t>Multiple choice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6224" y="29994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What will I be tested in?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6224" y="4180114"/>
            <a:ext cx="10515600" cy="245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English</a:t>
            </a:r>
          </a:p>
          <a:p>
            <a:r>
              <a:rPr lang="en-US" i="1" dirty="0"/>
              <a:t>Math</a:t>
            </a:r>
          </a:p>
          <a:p>
            <a:r>
              <a:rPr lang="en-US" i="1" dirty="0"/>
              <a:t>Science</a:t>
            </a:r>
          </a:p>
          <a:p>
            <a:r>
              <a:rPr lang="en-US" i="1" dirty="0"/>
              <a:t>Reading</a:t>
            </a:r>
          </a:p>
          <a:p>
            <a:r>
              <a:rPr lang="en-US" i="1" dirty="0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10136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244"/>
            <a:ext cx="10515600" cy="1325563"/>
          </a:xfrm>
        </p:spPr>
        <p:txBody>
          <a:bodyPr/>
          <a:lstStyle/>
          <a:p>
            <a:r>
              <a:rPr lang="en-US" i="1" dirty="0"/>
              <a:t>When/where will I take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612"/>
            <a:ext cx="10515600" cy="1630094"/>
          </a:xfrm>
        </p:spPr>
        <p:txBody>
          <a:bodyPr>
            <a:normAutofit/>
          </a:bodyPr>
          <a:lstStyle/>
          <a:p>
            <a:r>
              <a:rPr lang="en-US" dirty="0"/>
              <a:t>Junior year</a:t>
            </a:r>
          </a:p>
          <a:p>
            <a:r>
              <a:rPr lang="en-US" dirty="0"/>
              <a:t>Usually in February</a:t>
            </a:r>
          </a:p>
          <a:p>
            <a:r>
              <a:rPr lang="en-US" dirty="0"/>
              <a:t>At school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6224" y="27738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How long will it take?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6224" y="3854324"/>
            <a:ext cx="10515600" cy="2677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4.5 hours</a:t>
            </a:r>
          </a:p>
          <a:p>
            <a:r>
              <a:rPr lang="en-US" dirty="0"/>
              <a:t>English – 45 min – 75 questions</a:t>
            </a:r>
          </a:p>
          <a:p>
            <a:r>
              <a:rPr lang="en-US" dirty="0"/>
              <a:t>Math – 60 min – 60 questions</a:t>
            </a:r>
          </a:p>
          <a:p>
            <a:r>
              <a:rPr lang="en-US" dirty="0"/>
              <a:t>Reading – 35 min – 40 questions</a:t>
            </a:r>
          </a:p>
          <a:p>
            <a:r>
              <a:rPr lang="en-US" dirty="0"/>
              <a:t>Science – 35 min – 40 questions</a:t>
            </a:r>
          </a:p>
          <a:p>
            <a:r>
              <a:rPr lang="en-US" dirty="0"/>
              <a:t>Writing – 40 min – one essay </a:t>
            </a:r>
          </a:p>
        </p:txBody>
      </p:sp>
    </p:spTree>
    <p:extLst>
      <p:ext uri="{BB962C8B-B14F-4D97-AF65-F5344CB8AC3E}">
        <p14:creationId xmlns:p14="http://schemas.microsoft.com/office/powerpoint/2010/main" val="113224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Why should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admissions</a:t>
            </a:r>
          </a:p>
          <a:p>
            <a:r>
              <a:rPr lang="en-US" dirty="0"/>
              <a:t>Determines college readiness</a:t>
            </a:r>
          </a:p>
          <a:p>
            <a:pPr lvl="1"/>
            <a:r>
              <a:rPr lang="en-US" dirty="0"/>
              <a:t>On average students that are not ”college ready” take two years longer to finish school and pay an extra $25,000</a:t>
            </a:r>
          </a:p>
          <a:p>
            <a:r>
              <a:rPr lang="en-US" dirty="0"/>
              <a:t>It is better to keep your options open just in case</a:t>
            </a:r>
          </a:p>
          <a:p>
            <a:r>
              <a:rPr lang="en-US" dirty="0"/>
              <a:t>Participation is required, so you may as well do your best</a:t>
            </a:r>
          </a:p>
          <a:p>
            <a:r>
              <a:rPr lang="en-US" dirty="0"/>
              <a:t>ACT score can test you out of 0-hundred (remedial) level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5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What does my score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scored in each of the following sections:</a:t>
            </a:r>
          </a:p>
          <a:p>
            <a:pPr lvl="1"/>
            <a:r>
              <a:rPr lang="en-US" dirty="0"/>
              <a:t>Math</a:t>
            </a:r>
          </a:p>
          <a:p>
            <a:pPr lvl="1"/>
            <a:r>
              <a:rPr lang="en-US" dirty="0"/>
              <a:t>Reading</a:t>
            </a:r>
          </a:p>
          <a:p>
            <a:pPr lvl="1"/>
            <a:r>
              <a:rPr lang="en-US" dirty="0"/>
              <a:t>Science</a:t>
            </a:r>
          </a:p>
          <a:p>
            <a:pPr lvl="1"/>
            <a:r>
              <a:rPr lang="en-US" dirty="0"/>
              <a:t>English</a:t>
            </a:r>
          </a:p>
          <a:p>
            <a:r>
              <a:rPr lang="en-US" dirty="0"/>
              <a:t>In these sections your score will be a number between 1-36</a:t>
            </a:r>
          </a:p>
          <a:p>
            <a:r>
              <a:rPr lang="en-US" i="1" dirty="0"/>
              <a:t>Your scores will be averaged to give you your Composite Score, which will also be between 1-36</a:t>
            </a:r>
          </a:p>
        </p:txBody>
      </p:sp>
    </p:spTree>
    <p:extLst>
      <p:ext uri="{BB962C8B-B14F-4D97-AF65-F5344CB8AC3E}">
        <p14:creationId xmlns:p14="http://schemas.microsoft.com/office/powerpoint/2010/main" val="28222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my writing score?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will be scored between 2-12 in each of the following areas</a:t>
            </a:r>
          </a:p>
          <a:p>
            <a:pPr lvl="1"/>
            <a:r>
              <a:rPr lang="en-US" dirty="0"/>
              <a:t>Ideas and analysis</a:t>
            </a:r>
          </a:p>
          <a:p>
            <a:pPr lvl="1"/>
            <a:r>
              <a:rPr lang="en-US" dirty="0"/>
              <a:t>Development and support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Language Use and Conventions</a:t>
            </a:r>
          </a:p>
          <a:p>
            <a:r>
              <a:rPr lang="en-US" i="1" dirty="0"/>
              <a:t>Your writing score is not a part of your ACT Composite Score</a:t>
            </a:r>
          </a:p>
          <a:p>
            <a:endParaRPr lang="en-US" sz="2000" i="1" dirty="0"/>
          </a:p>
          <a:p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You did not take a writing test when you completed the Pre-ACT</a:t>
            </a:r>
          </a:p>
          <a:p>
            <a:pPr marL="0" indent="0">
              <a:buNone/>
            </a:pPr>
            <a:r>
              <a:rPr lang="en-US" sz="2000" dirty="0"/>
              <a:t>Persuasive writing</a:t>
            </a:r>
          </a:p>
        </p:txBody>
      </p:sp>
    </p:spTree>
    <p:extLst>
      <p:ext uri="{BB962C8B-B14F-4D97-AF65-F5344CB8AC3E}">
        <p14:creationId xmlns:p14="http://schemas.microsoft.com/office/powerpoint/2010/main" val="138876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good score?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22" y="1690688"/>
            <a:ext cx="8686718" cy="4626985"/>
          </a:xfrm>
        </p:spPr>
      </p:pic>
    </p:spTree>
    <p:extLst>
      <p:ext uri="{BB962C8B-B14F-4D97-AF65-F5344CB8AC3E}">
        <p14:creationId xmlns:p14="http://schemas.microsoft.com/office/powerpoint/2010/main" val="122520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746"/>
            <a:ext cx="10515600" cy="1325563"/>
          </a:xfrm>
        </p:spPr>
        <p:txBody>
          <a:bodyPr/>
          <a:lstStyle/>
          <a:p>
            <a:r>
              <a:rPr lang="en-US" dirty="0"/>
              <a:t>College Access by ACT Score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561" y="1442922"/>
            <a:ext cx="9250878" cy="50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Average ACT Scores at</a:t>
            </a:r>
            <a:r>
              <a:rPr lang="is-IS" i="1" dirty="0"/>
              <a:t>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 Francisco State 18-24</a:t>
            </a:r>
          </a:p>
          <a:p>
            <a:r>
              <a:rPr lang="en-US" dirty="0"/>
              <a:t>Sierra Nevada College 18-27</a:t>
            </a:r>
          </a:p>
          <a:p>
            <a:r>
              <a:rPr lang="en-US" dirty="0"/>
              <a:t>CSU: Sacramento 19-22</a:t>
            </a:r>
          </a:p>
          <a:p>
            <a:r>
              <a:rPr lang="en-US" dirty="0"/>
              <a:t>University of Nevada, Las Vegas 19-24</a:t>
            </a:r>
          </a:p>
          <a:p>
            <a:r>
              <a:rPr lang="en-US" i="1" dirty="0"/>
              <a:t>University of Nevada, Reno 21-26</a:t>
            </a:r>
          </a:p>
          <a:p>
            <a:r>
              <a:rPr lang="en-US" dirty="0"/>
              <a:t>UC Davis 24-30</a:t>
            </a:r>
          </a:p>
          <a:p>
            <a:r>
              <a:rPr lang="en-US" dirty="0"/>
              <a:t>Stanford 31-35</a:t>
            </a:r>
          </a:p>
          <a:p>
            <a:r>
              <a:rPr lang="en-US" dirty="0"/>
              <a:t>Harvard 32-35</a:t>
            </a:r>
          </a:p>
        </p:txBody>
      </p:sp>
    </p:spTree>
    <p:extLst>
      <p:ext uri="{BB962C8B-B14F-4D97-AF65-F5344CB8AC3E}">
        <p14:creationId xmlns:p14="http://schemas.microsoft.com/office/powerpoint/2010/main" val="212848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4758</TotalTime>
  <Words>397</Words>
  <Application>Microsoft Macintosh PowerPoint</Application>
  <PresentationFormat>Widescreen</PresentationFormat>
  <Paragraphs>72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Understanding your ACT Score</vt:lpstr>
      <vt:lpstr>What is the ACT? </vt:lpstr>
      <vt:lpstr>When/where will I take it?</vt:lpstr>
      <vt:lpstr>Why should I care?</vt:lpstr>
      <vt:lpstr>What does my score look like?</vt:lpstr>
      <vt:lpstr>What about my writing score?</vt:lpstr>
      <vt:lpstr>What is a good score?</vt:lpstr>
      <vt:lpstr>College Access by ACT Score</vt:lpstr>
      <vt:lpstr>Average ACT Scores at…</vt:lpstr>
      <vt:lpstr>PowerPoint Presentation</vt:lpstr>
      <vt:lpstr>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your ACT Score</dc:title>
  <dc:creator>Kristen Quintana</dc:creator>
  <cp:lastModifiedBy>Kristen Quintana</cp:lastModifiedBy>
  <cp:revision>41</cp:revision>
  <dcterms:created xsi:type="dcterms:W3CDTF">2017-11-28T18:17:39Z</dcterms:created>
  <dcterms:modified xsi:type="dcterms:W3CDTF">2021-04-13T17:04:47Z</dcterms:modified>
</cp:coreProperties>
</file>